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5" r:id="rId5"/>
    <p:sldId id="259" r:id="rId6"/>
    <p:sldId id="266" r:id="rId7"/>
    <p:sldId id="267" r:id="rId8"/>
    <p:sldId id="262" r:id="rId9"/>
    <p:sldId id="261" r:id="rId10"/>
    <p:sldId id="263" r:id="rId11"/>
    <p:sldId id="268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E860-99CE-4E49-8FB1-AEC574FCB868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41E2-DA1E-43EF-B817-8A4DEA4E9FC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19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E860-99CE-4E49-8FB1-AEC574FCB868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41E2-DA1E-43EF-B817-8A4DEA4E9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130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E860-99CE-4E49-8FB1-AEC574FCB868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41E2-DA1E-43EF-B817-8A4DEA4E9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754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E860-99CE-4E49-8FB1-AEC574FCB868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41E2-DA1E-43EF-B817-8A4DEA4E9FC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2605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E860-99CE-4E49-8FB1-AEC574FCB868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41E2-DA1E-43EF-B817-8A4DEA4E9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583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E860-99CE-4E49-8FB1-AEC574FCB868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41E2-DA1E-43EF-B817-8A4DEA4E9FC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6753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E860-99CE-4E49-8FB1-AEC574FCB868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41E2-DA1E-43EF-B817-8A4DEA4E9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843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E860-99CE-4E49-8FB1-AEC574FCB868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41E2-DA1E-43EF-B817-8A4DEA4E9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98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E860-99CE-4E49-8FB1-AEC574FCB868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41E2-DA1E-43EF-B817-8A4DEA4E9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85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E860-99CE-4E49-8FB1-AEC574FCB868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41E2-DA1E-43EF-B817-8A4DEA4E9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27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E860-99CE-4E49-8FB1-AEC574FCB868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41E2-DA1E-43EF-B817-8A4DEA4E9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99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E860-99CE-4E49-8FB1-AEC574FCB868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41E2-DA1E-43EF-B817-8A4DEA4E9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042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E860-99CE-4E49-8FB1-AEC574FCB868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41E2-DA1E-43EF-B817-8A4DEA4E9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93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E860-99CE-4E49-8FB1-AEC574FCB868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41E2-DA1E-43EF-B817-8A4DEA4E9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72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E860-99CE-4E49-8FB1-AEC574FCB868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41E2-DA1E-43EF-B817-8A4DEA4E9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37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E860-99CE-4E49-8FB1-AEC574FCB868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41E2-DA1E-43EF-B817-8A4DEA4E9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609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E860-99CE-4E49-8FB1-AEC574FCB868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41E2-DA1E-43EF-B817-8A4DEA4E9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312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FC2E860-99CE-4E49-8FB1-AEC574FCB868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C6841E2-DA1E-43EF-B817-8A4DEA4E9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276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440" y="4937275"/>
            <a:ext cx="11333617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Инструкция «Как записаться на программу в системе ПЕРСОНИФИЦИРОВАННОГО ДОПОЛНИТЕЛЬНОГО ОБРАЗОВАНИЯ»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8744" y="192313"/>
            <a:ext cx="7344230" cy="46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6504" y="5041293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подтвердите создание заявки, </a:t>
            </a:r>
            <a:r>
              <a:rPr lang="ru-RU" b="1" dirty="0" smtClean="0">
                <a:solidFill>
                  <a:srgbClr val="FF0000"/>
                </a:solidFill>
              </a:rPr>
              <a:t>нажмите </a:t>
            </a:r>
            <a:r>
              <a:rPr lang="ru-RU" b="1" dirty="0" smtClean="0">
                <a:solidFill>
                  <a:srgbClr val="FF0000"/>
                </a:solidFill>
              </a:rPr>
              <a:t>«далее»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037" t="4032" b="6083"/>
          <a:stretch/>
        </p:blipFill>
        <p:spPr>
          <a:xfrm>
            <a:off x="1386504" y="244503"/>
            <a:ext cx="9203550" cy="479679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737818" y="3349926"/>
            <a:ext cx="1603439" cy="3685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245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6504" y="5041293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Выберите «Использовать уже введенные данные», 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нажмите </a:t>
            </a:r>
            <a:r>
              <a:rPr lang="ru-RU" b="1" dirty="0" smtClean="0">
                <a:solidFill>
                  <a:srgbClr val="FF0000"/>
                </a:solidFill>
              </a:rPr>
              <a:t>«записаться»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737818" y="3349926"/>
            <a:ext cx="1603439" cy="3685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230" t="4787" b="6786"/>
          <a:stretch/>
        </p:blipFill>
        <p:spPr>
          <a:xfrm>
            <a:off x="1857828" y="272518"/>
            <a:ext cx="8679543" cy="445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56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0954" y="5239656"/>
            <a:ext cx="9751560" cy="1320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Вы успешно </a:t>
            </a:r>
            <a:r>
              <a:rPr lang="ru-RU" b="1" dirty="0" smtClean="0">
                <a:solidFill>
                  <a:srgbClr val="FF0000"/>
                </a:solidFill>
              </a:rPr>
              <a:t>создали заявку.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305" t="4312" b="5286"/>
          <a:stretch/>
        </p:blipFill>
        <p:spPr>
          <a:xfrm>
            <a:off x="1264471" y="362856"/>
            <a:ext cx="9553939" cy="502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21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154989"/>
            <a:ext cx="10985274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Зайдите в личный кабинет на портале  персонифицированного дополнительного образования детей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2598" y="148770"/>
            <a:ext cx="7808502" cy="488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21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554" y="5082417"/>
            <a:ext cx="11377159" cy="150706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внимательно ознакомьтесь с инструкциями,</a:t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002060"/>
                </a:solidFill>
              </a:rPr>
              <a:t>нажмите «сохранить и продолжить»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0809" y="114065"/>
            <a:ext cx="7852448" cy="49097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734" y="3921311"/>
            <a:ext cx="1700931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72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697" y="5350933"/>
            <a:ext cx="10680474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Заходите в раздел «Навигатор», в поисковую строку забиваете название программы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38" t="9135"/>
          <a:stretch/>
        </p:blipFill>
        <p:spPr>
          <a:xfrm>
            <a:off x="1010213" y="275771"/>
            <a:ext cx="9675194" cy="5108131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010214" y="1393371"/>
            <a:ext cx="1965216" cy="4789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0" y="1727199"/>
            <a:ext cx="4715103" cy="42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19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783" y="5169504"/>
            <a:ext cx="11086873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Ознакомьтесь  с целями и задачами программы,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нажмите «подробнее»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367" t="3412" r="9995" b="5351"/>
          <a:stretch/>
        </p:blipFill>
        <p:spPr>
          <a:xfrm>
            <a:off x="2517297" y="234695"/>
            <a:ext cx="7062131" cy="493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61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026" y="5240865"/>
            <a:ext cx="11219542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нажмите «Записаться»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89" t="4719" b="4535"/>
          <a:stretch/>
        </p:blipFill>
        <p:spPr>
          <a:xfrm>
            <a:off x="1625599" y="495316"/>
            <a:ext cx="8752115" cy="46363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340" y="3395167"/>
            <a:ext cx="2284675" cy="39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59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5198532"/>
            <a:ext cx="10361159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Выберите группу с соответствующим расписанием,</a:t>
            </a:r>
            <a:r>
              <a:rPr lang="ru-RU" sz="3200" dirty="0">
                <a:solidFill>
                  <a:prstClr val="white"/>
                </a:solidFill>
              </a:rPr>
              <a:t/>
            </a:r>
            <a:br>
              <a:rPr lang="ru-RU" sz="3200" dirty="0">
                <a:solidFill>
                  <a:prstClr val="white"/>
                </a:solidFill>
              </a:rPr>
            </a:br>
            <a:r>
              <a:rPr lang="ru-RU" sz="3200" b="1" dirty="0">
                <a:solidFill>
                  <a:prstClr val="white"/>
                </a:solidFill>
              </a:rPr>
              <a:t>нажмите «записаться»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64" t="4317" b="5740"/>
          <a:stretch/>
        </p:blipFill>
        <p:spPr>
          <a:xfrm>
            <a:off x="1306285" y="290284"/>
            <a:ext cx="9370010" cy="490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83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497" y="5350933"/>
            <a:ext cx="11173960" cy="150706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Из «способов подачи заявки на обучение» выберите «использовать услуги, предусмотренные для реестра иных образовательных программ»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681" t="5320" b="5477"/>
          <a:stretch/>
        </p:blipFill>
        <p:spPr>
          <a:xfrm>
            <a:off x="1190172" y="267112"/>
            <a:ext cx="9466256" cy="49290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102" y="2856539"/>
            <a:ext cx="5623012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01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239" y="5278363"/>
            <a:ext cx="10520817" cy="150706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Выбрать дату зачисления</a:t>
            </a:r>
            <a:r>
              <a:rPr lang="ru-RU" b="1" dirty="0" smtClean="0"/>
              <a:t>, </a:t>
            </a:r>
            <a:br>
              <a:rPr lang="ru-RU" b="1" dirty="0" smtClean="0"/>
            </a:br>
            <a:r>
              <a:rPr lang="ru-RU" b="1" dirty="0" smtClean="0"/>
              <a:t>нажать «Подсчитать»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64" t="4317" b="5740"/>
          <a:stretch/>
        </p:blipFill>
        <p:spPr>
          <a:xfrm>
            <a:off x="1480456" y="282551"/>
            <a:ext cx="9537176" cy="499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22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97</TotalTime>
  <Words>96</Words>
  <Application>Microsoft Office PowerPoint</Application>
  <PresentationFormat>Широкоэкранный</PresentationFormat>
  <Paragraphs>12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Century Gothic</vt:lpstr>
      <vt:lpstr>Wingdings 3</vt:lpstr>
      <vt:lpstr>Сектор</vt:lpstr>
      <vt:lpstr>Инструкция «Как записаться на программу в системе ПЕРСОНИФИЦИРОВАННОГО ДОПОЛНИТЕЛЬНОГО ОБРАЗОВАНИЯ»</vt:lpstr>
      <vt:lpstr>Зайдите в личный кабинет на портале  персонифицированного дополнительного образования детей</vt:lpstr>
      <vt:lpstr>внимательно ознакомьтесь с инструкциями, нажмите «сохранить и продолжить»</vt:lpstr>
      <vt:lpstr>Заходите в раздел «Навигатор», в поисковую строку забиваете название программы</vt:lpstr>
      <vt:lpstr>Ознакомьтесь  с целями и задачами программы,  нажмите «подробнее»</vt:lpstr>
      <vt:lpstr> нажмите «Записаться» </vt:lpstr>
      <vt:lpstr>Выберите группу с соответствующим расписанием, нажмите «записаться»</vt:lpstr>
      <vt:lpstr>Из «способов подачи заявки на обучение» выберите «использовать услуги, предусмотренные для реестра иных образовательных программ»</vt:lpstr>
      <vt:lpstr>Выбрать дату зачисления,  нажать «Подсчитать»</vt:lpstr>
      <vt:lpstr>подтвердите создание заявки, нажмите «далее»</vt:lpstr>
      <vt:lpstr>Выберите «Использовать уже введенные данные»,   нажмите «записаться»</vt:lpstr>
      <vt:lpstr>Вы успешно создали заявку.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«Как записаться на программу в системе ПЕРСОНИФИЦИРОВАННОГО ДОПОЛНИТЕЛЬНОГО ОБРАЗОВАНИЯ»</dc:title>
  <dc:creator>User</dc:creator>
  <cp:lastModifiedBy>User</cp:lastModifiedBy>
  <cp:revision>10</cp:revision>
  <dcterms:created xsi:type="dcterms:W3CDTF">2020-02-25T10:00:17Z</dcterms:created>
  <dcterms:modified xsi:type="dcterms:W3CDTF">2020-10-19T05:20:46Z</dcterms:modified>
</cp:coreProperties>
</file>