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udio/unknown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5"/>
  </p:notesMasterIdLst>
  <p:sldIdLst>
    <p:sldId id="256" r:id="rId2"/>
    <p:sldId id="257" r:id="rId3"/>
    <p:sldId id="268" r:id="rId4"/>
    <p:sldId id="270" r:id="rId5"/>
    <p:sldId id="258" r:id="rId6"/>
    <p:sldId id="271" r:id="rId7"/>
    <p:sldId id="262" r:id="rId8"/>
    <p:sldId id="259" r:id="rId9"/>
    <p:sldId id="260" r:id="rId10"/>
    <p:sldId id="261" r:id="rId11"/>
    <p:sldId id="263" r:id="rId12"/>
    <p:sldId id="267" r:id="rId13"/>
    <p:sldId id="266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5460" autoAdjust="0"/>
  </p:normalViewPr>
  <p:slideViewPr>
    <p:cSldViewPr>
      <p:cViewPr varScale="1">
        <p:scale>
          <a:sx n="73" d="100"/>
          <a:sy n="73" d="100"/>
        </p:scale>
        <p:origin x="-12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0899C973-8BE5-4AF9-854E-582297216360}" type="datetimeFigureOut">
              <a:rPr lang="ru-RU"/>
              <a:pPr>
                <a:defRPr/>
              </a:pPr>
              <a:t>09.09.2014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9D5378DB-90BD-418B-B112-A6C4B7CD6C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DDE3B45-9A9C-4974-A2D3-C474EC5DBB36}" type="slidenum">
              <a:rPr lang="ru-RU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17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DAA69-A283-4304-A457-D0451334F2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AB808-FBF0-4D81-9A74-231C308D46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3BF58-5E28-4029-883F-12E9202722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66171-94A7-4B8D-991A-B26DD7EEFF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D3EA4-9D49-43FC-88C4-F9E8C336BD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93414-2909-4BB4-90A1-4AFB43811F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0E9CB-354E-4809-847C-C1544C0AE2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47C40-1730-4F95-9161-045E995D5D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7E8F5-2564-47CC-9A14-8A7102E83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C7EB2-BD52-4B77-9169-D5219B8863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09732-0288-4193-95C8-75F0ED7D59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6147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48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49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50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51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52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53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54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15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3C140B8C-BA7C-4FD0-9BB5-58CF083B7A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158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59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 spd="med">
    <p:blinds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bin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bin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bin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bin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bin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bin"/><Relationship Id="rId5" Type="http://schemas.openxmlformats.org/officeDocument/2006/relationships/image" Target="../media/image2.pn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in.ru/animalia/coleoptera/rus/incocc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bin"/><Relationship Id="rId5" Type="http://schemas.openxmlformats.org/officeDocument/2006/relationships/image" Target="../media/image2.pn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bin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bin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bin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5"/>
          <p:cNvSpPr>
            <a:spLocks noChangeArrowheads="1" noChangeShapeType="1" noTextEdit="1"/>
          </p:cNvSpPr>
          <p:nvPr/>
        </p:nvSpPr>
        <p:spPr bwMode="auto">
          <a:xfrm>
            <a:off x="1828800" y="1752600"/>
            <a:ext cx="5562600" cy="2438400"/>
          </a:xfrm>
          <a:prstGeom prst="rect">
            <a:avLst/>
          </a:prstGeom>
        </p:spPr>
        <p:txBody>
          <a:bodyPr spcFirstLastPara="1" wrap="none" fromWordArt="1">
            <a:prstTxWarp prst="textButton">
              <a:avLst>
                <a:gd name="adj" fmla="val 8539948"/>
              </a:avLst>
            </a:prstTxWarp>
          </a:bodyPr>
          <a:lstStyle/>
          <a:p>
            <a:pPr algn="ctr"/>
            <a:r>
              <a:rPr lang="ru-RU" sz="66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74117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БОЖЬЯ</a:t>
            </a:r>
          </a:p>
          <a:p>
            <a:pPr algn="ctr"/>
            <a:r>
              <a:rPr lang="ru-RU" sz="66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74117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КОРОВКА</a:t>
            </a:r>
            <a:endParaRPr lang="ru-RU" sz="66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>
                  <a:alpha val="74117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3315" name="Picture 7" descr="DSC064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3733800"/>
            <a:ext cx="41910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4082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724900" y="64389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264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04800" y="152400"/>
            <a:ext cx="8534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Такую же задачу выполняет и яркая окраска, говорящая</a:t>
            </a:r>
          </a:p>
          <a:p>
            <a:pPr algn="ctr"/>
            <a:r>
              <a:rPr lang="ru-RU" sz="2400"/>
              <a:t> о несъедобности крылатой коровки. Защитные «приемы» жучка весьма эффективны: им не питаются даже пауки-тарантулы!</a:t>
            </a:r>
          </a:p>
        </p:txBody>
      </p:sp>
      <p:pic>
        <p:nvPicPr>
          <p:cNvPr id="20483" name="Picture 3" descr="xl_55b0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752600"/>
            <a:ext cx="6400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1424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724900" y="64389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4734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2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Однако божья коровка не так уж и безобидна. </a:t>
            </a:r>
            <a:r>
              <a:rPr lang="ru-RU" sz="3200">
                <a:solidFill>
                  <a:schemeClr val="folHlink"/>
                </a:solidFill>
              </a:rPr>
              <a:t>Она хищница</a:t>
            </a:r>
            <a:r>
              <a:rPr lang="ru-RU" sz="2400"/>
              <a:t>, но опасна только для вредных насекомых. Божья коровка в больших количествах поедает </a:t>
            </a:r>
            <a:r>
              <a:rPr lang="ru-RU" sz="3200">
                <a:solidFill>
                  <a:schemeClr val="folHlink"/>
                </a:solidFill>
              </a:rPr>
              <a:t>тлю</a:t>
            </a:r>
            <a:r>
              <a:rPr lang="ru-RU" sz="2400"/>
              <a:t> – крошечных насекомых, которые высасывают соки из молодых растений.</a:t>
            </a:r>
          </a:p>
        </p:txBody>
      </p:sp>
      <p:pic>
        <p:nvPicPr>
          <p:cNvPr id="21507" name="Picture 3" descr="тл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286000"/>
            <a:ext cx="3298825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tlya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2286000"/>
            <a:ext cx="4800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681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724900" y="64389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1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28600" y="228600"/>
            <a:ext cx="8610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Приметы и предания, связанные с этими крылатыми жучками, живы по сей день. Наступить на коровку или причинить ей вред – большой грех. Так, может, и правда есть в ней что-то божественное?</a:t>
            </a:r>
          </a:p>
        </p:txBody>
      </p:sp>
      <p:pic>
        <p:nvPicPr>
          <p:cNvPr id="22531" name="Picture 3" descr="1205753854_1-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828800"/>
            <a:ext cx="556260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460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724900" y="64389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651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4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1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600200"/>
            <a:ext cx="5029200" cy="381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158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724900" y="64389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5016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4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4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8305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Все знают этого симпатичного красненького жучка с чёрными пятнышками или точками на крылышках. В России его  называют – </a:t>
            </a:r>
            <a:r>
              <a:rPr lang="ru-RU" sz="3200">
                <a:solidFill>
                  <a:schemeClr val="folHlink"/>
                </a:solidFill>
              </a:rPr>
              <a:t>божья коровка</a:t>
            </a:r>
            <a:r>
              <a:rPr lang="ru-RU" sz="2400"/>
              <a:t>.</a:t>
            </a:r>
          </a:p>
        </p:txBody>
      </p:sp>
      <p:pic>
        <p:nvPicPr>
          <p:cNvPr id="15363" name="Picture 3" descr="����� ������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828800"/>
            <a:ext cx="6096000" cy="484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Ins0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5257800"/>
            <a:ext cx="34290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998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724900" y="64389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1146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3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" y="533400"/>
            <a:ext cx="8382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Божья коровка, пожалуй, самый широко известный жук. Его знает любой ребенок. И большинство людей вполне устраивает это общее название для довольно разных по внешнему виду десятков видов коровок, которые составляют целое </a:t>
            </a:r>
            <a:r>
              <a:rPr lang="ru-RU" sz="2800" b="1" dirty="0">
                <a:hlinkClick r:id="rId3"/>
              </a:rPr>
              <a:t>семейство жуков с латинским названием </a:t>
            </a:r>
            <a:r>
              <a:rPr lang="ru-RU" sz="2800" b="1" dirty="0" err="1">
                <a:hlinkClick r:id="rId3"/>
              </a:rPr>
              <a:t>Coccinellidae</a:t>
            </a:r>
            <a:r>
              <a:rPr lang="ru-RU" sz="2800" b="1" dirty="0"/>
              <a:t>. Но есть в этом семействе один настолько широко распространенный вид, что именно ему можно присвоить право называться просто "божьей коровкой". </a:t>
            </a:r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457200"/>
            <a:ext cx="8915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Пора дать описание внешнего вида нашей коровки. Итак, надкрылья у нее ярко красные с черными пятнами. Это помнят все. По 3 на каждом надкрылье и одно общее </a:t>
            </a:r>
            <a:r>
              <a:rPr lang="ru-RU" sz="2000" b="1" dirty="0" err="1"/>
              <a:t>прищитковое</a:t>
            </a:r>
            <a:r>
              <a:rPr lang="ru-RU" sz="2000" b="1" dirty="0"/>
              <a:t> – всего семь. При внимательном осмотре мы видим еще два беловатых пятна: они расположены на лбу. Длина тела жуков может быть разной: от 5 до 8 мм. Это отнюдь не значит, что маленький жук – молодой, а крупный – старый. Просто в первом случае личинка, из которого образовался жук, явно не доедала, попросту – голодала. А во втором – ела досыта. Вот и результат получился различный.</a:t>
            </a:r>
          </a:p>
          <a:p>
            <a:r>
              <a:rPr lang="ru-RU" sz="2000" b="1" dirty="0"/>
              <a:t>На нижней стороне листа самка откладывает свои оранжевые яички кучками до полусотни в каждой. Всего одна самка способна отложить до 600 яиц. Через одну - две недели из них выходят проворные черные с желтыми пятнами личинки размером 2-3 мм. Будучи совсем еще малютками, они уже проявляют свой хищный нрав и набрасываются на все живое, что видят вокруг себя. Естественно, в этот период жертвы соответствуют размерам хищника: обычно это яйца тлей или только что отродившиеся их личинки.</a:t>
            </a:r>
          </a:p>
        </p:txBody>
      </p:sp>
    </p:spTree>
  </p:cSld>
  <p:clrMapOvr>
    <a:masterClrMapping/>
  </p:clrMapOvr>
  <p:transition spd="med">
    <p:blinds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10340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9812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2" descr="bc6470b53ca2bb541417ca3a8f4055c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6802221">
            <a:off x="6096000" y="23622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0" y="228600"/>
            <a:ext cx="8915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Название  «божья» идёт скорее всего оттого, что этот жучок производит впечатление незлого и трогательного создания. Как «божий человек» - так называют доверчивых и безобидных людей.</a:t>
            </a:r>
          </a:p>
        </p:txBody>
      </p:sp>
      <p:pic>
        <p:nvPicPr>
          <p:cNvPr id="13317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1348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724900" y="64389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4699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3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1859340"/>
            <a:ext cx="8229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Осенью коровки перелетают с полей и лугов на опушки леса, к заросшим травой берегам рек и оврагам. Здесь в укромных местах, под корой, во мху, под опавшими листьями они проведут зиму, чтобы весной «солнышками» появиться среди цветущих растений.</a:t>
            </a:r>
          </a:p>
          <a:p>
            <a:r>
              <a:rPr lang="ru-RU" sz="2400" dirty="0"/>
              <a:t>Порой, в предзимний период собираются </a:t>
            </a:r>
            <a:r>
              <a:rPr lang="ru-RU" sz="2400" dirty="0" err="1"/>
              <a:t>семиточечные</a:t>
            </a:r>
            <a:r>
              <a:rPr lang="ru-RU" sz="2400" dirty="0"/>
              <a:t> коровки огромными массами, нередко при этом докучая человеку.</a:t>
            </a:r>
          </a:p>
        </p:txBody>
      </p:sp>
    </p:spTree>
  </p:cSld>
  <p:clrMapOvr>
    <a:masterClrMapping/>
  </p:clrMapOvr>
  <p:transition spd="med">
    <p:blinds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228600" y="228600"/>
            <a:ext cx="86106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В  древности люди верили, что коровка связана с Богом, живет она на небе и лишь изредка спускается на землю. При этом она играет роль настоящего посланца, </a:t>
            </a:r>
          </a:p>
          <a:p>
            <a:pPr algn="ctr"/>
            <a:r>
              <a:rPr lang="ru-RU" sz="2400"/>
              <a:t>у нее можно узнать, какая будет погода, удастся ли урожай и т.д.</a:t>
            </a:r>
          </a:p>
        </p:txBody>
      </p:sp>
      <p:pic>
        <p:nvPicPr>
          <p:cNvPr id="17411" name="Picture 4" descr="1177607973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171700"/>
            <a:ext cx="60198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504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724900" y="64389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9923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2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686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А коровкой этого симпатичного жучка называют тоже неспроста. А вы знаете, что при малейшей опасности на сгибах его ножек выступают капельки оранжевой жидкости – молочка.</a:t>
            </a:r>
          </a:p>
        </p:txBody>
      </p:sp>
      <p:pic>
        <p:nvPicPr>
          <p:cNvPr id="18435" name="Picture 3" descr="28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676400"/>
            <a:ext cx="6934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065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724900" y="64389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334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2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9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52400" y="0"/>
            <a:ext cx="8610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Правда, это «молочко» неприятно на вкус, но ведь оно предназначено не для того, чтобы его пить. Эта жидкость отпугивает врагов, которые есть и у божьих коровок.</a:t>
            </a:r>
          </a:p>
        </p:txBody>
      </p:sp>
      <p:pic>
        <p:nvPicPr>
          <p:cNvPr id="19459" name="Picture 3" descr="2590077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333500"/>
            <a:ext cx="71628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027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724900" y="64389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2191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2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6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158</TotalTime>
  <Words>565</Words>
  <Application>Microsoft PowerPoint</Application>
  <PresentationFormat>Экран (4:3)</PresentationFormat>
  <Paragraphs>18</Paragraphs>
  <Slides>13</Slides>
  <Notes>1</Notes>
  <HiddenSlides>0</HiddenSlides>
  <MMClips>10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Трава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acceptor</dc:creator>
  <cp:lastModifiedBy>acceptor</cp:lastModifiedBy>
  <cp:revision>10</cp:revision>
  <cp:lastPrinted>1601-01-01T00:00:00Z</cp:lastPrinted>
  <dcterms:created xsi:type="dcterms:W3CDTF">1601-01-01T00:00:00Z</dcterms:created>
  <dcterms:modified xsi:type="dcterms:W3CDTF">2014-09-09T16:35:38Z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