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F43E53-EAA9-46AA-B11C-BA94760C4D9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F43E53-EAA9-46AA-B11C-BA94760C4D9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F43E53-EAA9-46AA-B11C-BA94760C4D9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1F43E53-EAA9-46AA-B11C-BA94760C4D97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79376"/>
          </a:xfrm>
        </p:spPr>
        <p:txBody>
          <a:bodyPr/>
          <a:lstStyle/>
          <a:p>
            <a:pPr algn="ctr"/>
            <a:r>
              <a:rPr lang="ru-RU" sz="1800" dirty="0" smtClean="0"/>
              <a:t>МКДОУ «Детский сад № 19 «Тополёк»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988840"/>
            <a:ext cx="5114778" cy="2652272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Презентация на тему:</a:t>
            </a:r>
          </a:p>
          <a:p>
            <a:pPr algn="ctr"/>
            <a:r>
              <a:rPr lang="ru-RU" sz="4000" dirty="0" smtClean="0"/>
              <a:t>ВРАГ ПРИРОДЕ –</a:t>
            </a:r>
          </a:p>
          <a:p>
            <a:pPr algn="ctr"/>
            <a:r>
              <a:rPr lang="ru-RU" sz="4000" dirty="0" smtClean="0"/>
              <a:t> ЭТО МУСОР!!!</a:t>
            </a:r>
            <a:endParaRPr lang="ru-RU" sz="4000" dirty="0"/>
          </a:p>
        </p:txBody>
      </p:sp>
    </p:spTree>
  </p:cSld>
  <p:clrMapOvr>
    <a:masterClrMapping/>
  </p:clrMapOvr>
  <p:transition spd="slow" advTm="3234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59632" y="692696"/>
            <a:ext cx="589788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 реках и морях…</a:t>
            </a:r>
            <a:endParaRPr lang="ru-RU" sz="2400" dirty="0"/>
          </a:p>
        </p:txBody>
      </p:sp>
      <p:pic>
        <p:nvPicPr>
          <p:cNvPr id="5" name="Содержимое 4" descr="pacific-gyre-garbage-patch-los-angeles-river-phot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6480720" cy="4854648"/>
          </a:xfrm>
        </p:spPr>
      </p:pic>
    </p:spTree>
  </p:cSld>
  <p:clrMapOvr>
    <a:masterClrMapping/>
  </p:clrMapOvr>
  <p:transition spd="slow" advTm="10907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31640" y="476672"/>
            <a:ext cx="5897880" cy="9361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И даже в космосе…</a:t>
            </a:r>
            <a:endParaRPr lang="ru-RU" sz="2000" b="1" dirty="0"/>
          </a:p>
        </p:txBody>
      </p:sp>
      <p:pic>
        <p:nvPicPr>
          <p:cNvPr id="5" name="Содержимое 4" descr="26086_space_junk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6264695" cy="5112568"/>
          </a:xfrm>
        </p:spPr>
      </p:pic>
    </p:spTree>
  </p:cSld>
  <p:clrMapOvr>
    <a:masterClrMapping/>
  </p:clrMapOvr>
  <p:transition spd="slow" advTm="10234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5897880" cy="11734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Судьба нашей планеты в наших руках!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31640" y="1556792"/>
            <a:ext cx="5897880" cy="6025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/>
              <a:t>Ежегодно многие люди выходят на уборку лесов и парков от мусора…</a:t>
            </a:r>
            <a:endParaRPr lang="ru-RU" sz="2000" b="1" dirty="0"/>
          </a:p>
        </p:txBody>
      </p:sp>
      <p:pic>
        <p:nvPicPr>
          <p:cNvPr id="5" name="Содержимое 4" descr="musor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173287"/>
            <a:ext cx="6408712" cy="4292600"/>
          </a:xfrm>
        </p:spPr>
      </p:pic>
    </p:spTree>
  </p:cSld>
  <p:clrMapOvr>
    <a:masterClrMapping/>
  </p:clrMapOvr>
  <p:transition spd="slow" advTm="10547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file_event_6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7203351" cy="5462783"/>
          </a:xfrm>
        </p:spPr>
      </p:pic>
    </p:spTree>
  </p:cSld>
  <p:clrMapOvr>
    <a:masterClrMapping/>
  </p:clrMapOvr>
  <p:transition spd="slow" advTm="10344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5897880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Вместе мы сделаем мир чистым и безопасным!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планета-в-миниатюр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92724"/>
            <a:ext cx="6286544" cy="5307149"/>
          </a:xfrm>
        </p:spPr>
      </p:pic>
    </p:spTree>
  </p:cSld>
  <p:clrMapOvr>
    <a:masterClrMapping/>
  </p:clrMapOvr>
  <p:transition spd="slow" advClick="0" advTm="17188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Отходы – это предметы и вещества, которые не пригодны для дальнейшего использования.</a:t>
            </a:r>
            <a:endParaRPr lang="ru-RU" sz="1600" dirty="0"/>
          </a:p>
        </p:txBody>
      </p:sp>
      <p:pic>
        <p:nvPicPr>
          <p:cNvPr id="12" name="Содержимое 11" descr="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6768752" cy="4846638"/>
          </a:xfrm>
        </p:spPr>
      </p:pic>
    </p:spTree>
  </p:cSld>
  <p:clrMapOvr>
    <a:masterClrMapping/>
  </p:clrMapOvr>
  <p:transition spd="slow" advTm="10844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5897880" cy="6373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Какие бывают отходы?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971600" y="1196752"/>
            <a:ext cx="5897880" cy="602512"/>
          </a:xfrm>
        </p:spPr>
        <p:txBody>
          <a:bodyPr/>
          <a:lstStyle/>
          <a:p>
            <a:pPr algn="ctr"/>
            <a:r>
              <a:rPr lang="ru-RU" sz="2400" dirty="0" smtClean="0"/>
              <a:t>Промышленные отходы</a:t>
            </a:r>
          </a:p>
          <a:p>
            <a:endParaRPr lang="ru-RU" dirty="0"/>
          </a:p>
        </p:txBody>
      </p:sp>
      <p:pic>
        <p:nvPicPr>
          <p:cNvPr id="1026" name="Picture 2" descr="C:\Documents and Settings\Enise Plume\Рабочий стол\и (2)\экология мусор\350x650_h7Nc32SB2FBhNLHIQVa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4896544" cy="399401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359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5897880" cy="68012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Какие бывают отходы?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87624" y="1124744"/>
            <a:ext cx="5897880" cy="432048"/>
          </a:xfrm>
        </p:spPr>
        <p:txBody>
          <a:bodyPr/>
          <a:lstStyle/>
          <a:p>
            <a:pPr algn="ctr"/>
            <a:r>
              <a:rPr lang="ru-RU" sz="2000" dirty="0" smtClean="0"/>
              <a:t>Бытовые отходы</a:t>
            </a:r>
          </a:p>
          <a:p>
            <a:pPr algn="ctr"/>
            <a:endParaRPr lang="ru-RU" dirty="0"/>
          </a:p>
        </p:txBody>
      </p:sp>
      <p:pic>
        <p:nvPicPr>
          <p:cNvPr id="8" name="Содержимое 7" descr="Проблема-бытовых-отходов-в-Росси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6156680" cy="4045818"/>
          </a:xfrm>
        </p:spPr>
      </p:pic>
    </p:spTree>
  </p:cSld>
  <p:clrMapOvr>
    <a:masterClrMapping/>
  </p:clrMapOvr>
  <p:transition spd="slow" advTm="10313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89788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Какие бывают отходы?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31640" y="1268760"/>
            <a:ext cx="5897880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Опасные отходы.</a:t>
            </a:r>
          </a:p>
          <a:p>
            <a:pPr algn="ctr"/>
            <a:r>
              <a:rPr lang="ru-RU" sz="2000" dirty="0" smtClean="0"/>
              <a:t>Это те отходы, которые вредны для здоровья человека и для окружающей среды</a:t>
            </a:r>
            <a:endParaRPr lang="ru-RU" sz="2000" dirty="0"/>
          </a:p>
        </p:txBody>
      </p:sp>
      <p:pic>
        <p:nvPicPr>
          <p:cNvPr id="5" name="Содержимое 4" descr="101921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3379679" cy="4111625"/>
          </a:xfrm>
        </p:spPr>
      </p:pic>
      <p:pic>
        <p:nvPicPr>
          <p:cNvPr id="3074" name="Picture 2" descr="C:\Documents and Settings\Enise Plume\Рабочий стол\и (2)\экология мусор\283086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348880"/>
            <a:ext cx="3691879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625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589788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Какие бывают отходы?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43608" y="1052736"/>
            <a:ext cx="5897880" cy="97518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Безопасные отходы.</a:t>
            </a:r>
          </a:p>
          <a:p>
            <a:pPr algn="ctr"/>
            <a:r>
              <a:rPr lang="ru-RU" sz="2000" dirty="0" smtClean="0"/>
              <a:t>Это те отходы, которые не приносят вреда природе и легко перерабатываются.</a:t>
            </a:r>
            <a:endParaRPr lang="ru-RU" sz="2000" dirty="0"/>
          </a:p>
        </p:txBody>
      </p:sp>
      <p:pic>
        <p:nvPicPr>
          <p:cNvPr id="7" name="Содержимое 6" descr="shupers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3168352" cy="3888432"/>
          </a:xfrm>
        </p:spPr>
      </p:pic>
      <p:pic>
        <p:nvPicPr>
          <p:cNvPr id="4100" name="Picture 4" descr="C:\Documents and Settings\Enise Plume\Рабочий стол\и (2)\экология мусор\2_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348880"/>
            <a:ext cx="3816424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265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5897880" cy="1173480"/>
          </a:xfrm>
        </p:spPr>
        <p:txBody>
          <a:bodyPr/>
          <a:lstStyle/>
          <a:p>
            <a:pPr algn="ctr"/>
            <a:r>
              <a:rPr lang="ru-RU" dirty="0" smtClean="0"/>
              <a:t>С каждым годом мусора становится </a:t>
            </a:r>
            <a:r>
              <a:rPr lang="ru-RU" sz="3200" dirty="0" smtClean="0"/>
              <a:t>все</a:t>
            </a:r>
            <a:r>
              <a:rPr lang="ru-RU" dirty="0" smtClean="0"/>
              <a:t> больше!!!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770984" cy="203392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5" name="Содержимое 4" descr="29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7239000" cy="4874654"/>
          </a:xfrm>
        </p:spPr>
      </p:pic>
    </p:spTree>
  </p:cSld>
  <p:clrMapOvr>
    <a:masterClrMapping/>
  </p:clrMapOvr>
  <p:transition spd="slow" advTm="10110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89788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Мусор везде!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71600" y="1124744"/>
            <a:ext cx="5897880" cy="60251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 городах…</a:t>
            </a:r>
            <a:endParaRPr lang="ru-RU" sz="2000" dirty="0"/>
          </a:p>
        </p:txBody>
      </p:sp>
      <p:pic>
        <p:nvPicPr>
          <p:cNvPr id="5" name="Содержимое 4" descr="37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4860" y="1772816"/>
            <a:ext cx="6583680" cy="4732759"/>
          </a:xfrm>
        </p:spPr>
      </p:pic>
    </p:spTree>
  </p:cSld>
  <p:clrMapOvr>
    <a:masterClrMapping/>
  </p:clrMapOvr>
  <p:transition spd="slow" advTm="10484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59632" y="764704"/>
            <a:ext cx="589788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 лесах и парках…</a:t>
            </a:r>
            <a:endParaRPr lang="ru-RU" sz="2400" dirty="0"/>
          </a:p>
        </p:txBody>
      </p:sp>
      <p:pic>
        <p:nvPicPr>
          <p:cNvPr id="5" name="Содержимое 4" descr="ekolog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6557963" cy="4660007"/>
          </a:xfrm>
        </p:spPr>
      </p:pic>
    </p:spTree>
  </p:cSld>
  <p:clrMapOvr>
    <a:masterClrMapping/>
  </p:clrMapOvr>
  <p:transition spd="slow" advTm="10390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</TotalTime>
  <Words>142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МКДОУ «Детский сад № 19 «Тополёк»</vt:lpstr>
      <vt:lpstr>Отходы – это предметы и вещества, которые не пригодны для дальнейшего использования.</vt:lpstr>
      <vt:lpstr>Какие бывают отходы?</vt:lpstr>
      <vt:lpstr>Какие бывают отходы?</vt:lpstr>
      <vt:lpstr>Какие бывают отходы?</vt:lpstr>
      <vt:lpstr>Какие бывают отходы?</vt:lpstr>
      <vt:lpstr>С каждым годом мусора становится все больше!!!</vt:lpstr>
      <vt:lpstr>Мусор везде!</vt:lpstr>
      <vt:lpstr>Слайд 9</vt:lpstr>
      <vt:lpstr>Слайд 10</vt:lpstr>
      <vt:lpstr>Слайд 11</vt:lpstr>
      <vt:lpstr>Судьба нашей планеты в наших руках!</vt:lpstr>
      <vt:lpstr>Слайд 13</vt:lpstr>
      <vt:lpstr>Вместе мы сделаем мир чистым и безопасным!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Детский сад комбинированного вида 1205 </dc:title>
  <dc:creator>Enise Plume</dc:creator>
  <cp:lastModifiedBy>Admin</cp:lastModifiedBy>
  <cp:revision>8</cp:revision>
  <dcterms:created xsi:type="dcterms:W3CDTF">2012-03-10T06:26:58Z</dcterms:created>
  <dcterms:modified xsi:type="dcterms:W3CDTF">2017-03-30T04:39:59Z</dcterms:modified>
</cp:coreProperties>
</file>